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1"/>
  </p:notesMasterIdLst>
  <p:sldIdLst>
    <p:sldId id="390" r:id="rId2"/>
    <p:sldId id="438" r:id="rId3"/>
    <p:sldId id="439" r:id="rId4"/>
    <p:sldId id="440" r:id="rId5"/>
    <p:sldId id="441" r:id="rId6"/>
    <p:sldId id="442" r:id="rId7"/>
    <p:sldId id="485" r:id="rId8"/>
    <p:sldId id="486" r:id="rId9"/>
    <p:sldId id="445" r:id="rId10"/>
    <p:sldId id="446" r:id="rId11"/>
    <p:sldId id="447" r:id="rId12"/>
    <p:sldId id="448" r:id="rId13"/>
    <p:sldId id="449" r:id="rId14"/>
    <p:sldId id="468" r:id="rId15"/>
    <p:sldId id="487" r:id="rId16"/>
    <p:sldId id="488" r:id="rId17"/>
    <p:sldId id="489" r:id="rId18"/>
    <p:sldId id="469" r:id="rId19"/>
    <p:sldId id="470" r:id="rId20"/>
  </p:sldIdLst>
  <p:sldSz cx="12192000" cy="6858000"/>
  <p:notesSz cx="6858000" cy="9144000"/>
  <p:embeddedFontLst>
    <p:embeddedFont>
      <p:font typeface="Andika" panose="02000000000000000000" pitchFamily="2" charset="0"/>
      <p:regular r:id="rId22"/>
      <p:bold r:id="rId23"/>
      <p:italic r:id="rId24"/>
      <p:boldItalic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2133C7D-0B33-4ADF-B40D-7FF4F5E7759F}" v="2" dt="2025-12-09T11:19:04.86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DDEB84-DE53-F4E9-021E-4B3E21C24E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5FF72-F50C-D072-5FAA-05676C904D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D52E2D4-B091-FF5C-24D4-594813B13D99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 use</a:t>
            </a:r>
            <a:r>
              <a:rPr lang="en-GB" sz="4000" strike="sngStrike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tool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F921E2F-6DFD-7C94-35C7-0FE1006125A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spot a green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EB2CC6D-EC0E-0855-1A44-35B395E5E564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eats enormous eggs.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BF599A3-A361-038F-5EC5-7300A6C5A6E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1408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039996-B294-AECD-F23E-749BA2D1F5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51BA3A9-C023-1EF2-7376-0F20405F59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BAFF97-42AA-253D-EF6F-783F569E746F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 use</a:t>
            </a:r>
            <a:r>
              <a:rPr lang="en-GB" sz="4000" strike="sngStrike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tool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5630CA-07B1-0791-0A8A-CA959A6305B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spot a green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9AB9AA3-3732-1047-8174-F20FC9493506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eats enormous eggs.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5A3E4EB-EF52-A06E-3661-3B9A255F93E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81202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0E9E40-AD78-A825-31B7-207C698C2D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0C29376-ABAC-DB02-464A-C2B41A1D95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BF74F6-8E9B-4807-741E-FB49EA9931C9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 use</a:t>
            </a:r>
            <a:r>
              <a:rPr lang="en-GB" sz="4000" strike="sngStrike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tool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D0DD459-EEB3-C426-9AA7-C3C3A02DEFB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spot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 green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77DC341-64E2-96B3-A16C-30E2CB341404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eats enormous eggs.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4C06C73-FA8B-579D-9270-CE7451C139A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16910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BCE2FD-6EA6-7EFE-686D-0ADC0C4157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CFA9DF6-4B21-EA01-292E-ABC61FA265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AEC973-303D-2B4B-C59B-202A152EF8F6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 use</a:t>
            </a:r>
            <a:r>
              <a:rPr lang="en-GB" sz="4000" strike="sngStrike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tool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D4E1D68-A376-02B0-DC00-254CC02103B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spot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 green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339A8A2-5D34-10B4-D380-4A014C0CFADE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eats enormous eggs.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F65D1F-47E7-A18D-844D-4DA9C1688CB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96067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lifts heavy rocks.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990975" y="4837895"/>
            <a:ext cx="41814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7143750" y="3705512"/>
            <a:ext cx="1605128" cy="7747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7323827" y="4212608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3638419" y="4221800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3698682" y="3714702"/>
            <a:ext cx="1148759" cy="774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lifts heavy rocks.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7115880" y="3844233"/>
            <a:ext cx="1573504" cy="6910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3717305" y="3844233"/>
            <a:ext cx="1152525" cy="9623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2911057" y="5025555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7372722" y="4372867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3541605" y="438837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6802819" y="5035801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lifts heavy rocks.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7228917" y="3851578"/>
            <a:ext cx="1533526" cy="63666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3671084" y="3851578"/>
            <a:ext cx="1152525" cy="92296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6801228" y="4982044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3694177" y="439764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7431776" y="434486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3213884" y="5077756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lifts heavy rocks.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585189" y="536038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857428" y="444723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lifts heavy rocks.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“heavy”?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5580791" y="536991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5853030" y="445675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lifts heavy rocks.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5930768" y="1649737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6351083" y="2670913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138019" y="164949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4169954">
            <a:off x="3124985" y="2716393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6212044">
            <a:off x="7822135" y="2698241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563237" y="1649738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3999847" y="1649738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4807664" y="2602110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: Rounded Corners 11">
            <a:hlinkClick r:id="rId3"/>
            <a:extLst>
              <a:ext uri="{FF2B5EF4-FFF2-40B4-BE49-F238E27FC236}">
                <a16:creationId xmlns:a16="http://schemas.microsoft.com/office/drawing/2014/main" id="{B6B69BCD-2017-DFC3-4A62-C01DDFACC709}"/>
              </a:ext>
            </a:extLst>
          </p:cNvPr>
          <p:cNvSpPr/>
          <p:nvPr/>
        </p:nvSpPr>
        <p:spPr>
          <a:xfrm>
            <a:off x="8514413" y="5524105"/>
            <a:ext cx="3492065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emileandaimee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uses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toolz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spot a green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eats enormous eggs.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robots spot a green alien.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7A62C0-1066-2499-0959-511D0E260E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99A2886-E234-425E-1BFE-8D0B1BBDA8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410FFB0-26F0-8753-AB44-A32329338A90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emileandaimee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uses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toolz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13FE4BB-EFAB-DEA7-FA60-D08672188A6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spot a green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D5E3AF1-F653-E76C-DCF7-15B06FC7D119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eats enormous eggs.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F6BDFA-0CC7-7D63-CC41-D6C7CDFB9CF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11850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B82DEC-67F6-C579-C275-18F1B235AB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C412425-BD45-81B2-F7DC-AF644CA8D6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AD3AC65-1F4D-12FB-5233-6884EC205D0C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emileandaimee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uses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toolz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1E94734-FFE5-6672-3E3A-65A1135ACAE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spot a green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2A0AE5E-DB98-B802-A524-5CE3389D0DCB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eats enormous eggs.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52F1108-2D57-BB32-EA8A-E1186CF7356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74754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A04C5D-CD89-66B8-1A32-D6B48CE116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4991E9F-0022-E4F6-BDAC-1EC8DE178A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0C02291-AC34-3268-0D54-75E51F7BE9ED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mileandaimee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uses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toolz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129D369-BC18-7CA2-5ABC-ACED1A53542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spot a green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D8470D0-F156-2E38-3A9A-D286FDA540CF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eats enormous eggs.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1A081D7-19DB-247B-864F-29F409D93F3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5498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1584D6-1213-D8DD-5944-9CD8A3A83D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D19A609-919A-25A9-D9D7-901B3C5A4A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BA0E63C-B9B0-9319-E13A-CDEE1095BAC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uses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toolz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BBA0C2F-C362-B34E-BEF9-2C0F93AE81A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spot a green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97693AE-D28A-D025-CE2E-2DB1D562567D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eats enormous eggs.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0955AA6-A5B7-5D58-3A0C-E0DE9431B73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36583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216D13-ABDD-8EF9-7585-F546FB5071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FA79C5C-C569-9B41-D969-5ADD03EF3B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8B952DD-8534-B103-BC96-09A48A6D4340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uses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toolz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5677B22-AD6D-4E08-9E0B-A8BB24C597F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spot a green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DA62B00-6EF2-D43F-E911-4CA3D4AE4BBD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eats enormous eggs.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35F11DF-18FA-C401-C752-5EFBDA87509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38070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076E40-9CA2-E9EE-EAA4-0355CF1796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022D248-18DA-07CE-33F4-4D3DE820A7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618BF37-FB66-9C4E-A80B-50342FE9C06F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 uses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toolz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083BB2C-5635-448A-AEDC-95D92407ED3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spot a green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39FDB3-F9FB-2526-C924-CE4B833CDB86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eats enormous eggs.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7851A1-691F-3640-58B4-04A87952EE2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5684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CD5E8F-31BE-9789-81ED-F87C2E4AA0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3EDB75C-B8B4-88E2-CC01-4925B703EE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50DF6FC-44FB-27C4-7D9D-8849F2286136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imee use</a:t>
            </a:r>
            <a:r>
              <a:rPr lang="en-GB" sz="4000" strike="sngStrike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toolz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D95A64D-0F6D-835E-C069-2D2C06D2336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spot a green alien.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901BF99-904B-73A6-E37A-EF2388BC7950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eats enormous eggs.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5AC16BA-206B-A2CC-1A64-8D25DFAE0CB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B0F0"/>
                </a:solidFill>
                <a:ea typeface="Andika"/>
                <a:cs typeface="Andika"/>
              </a:rPr>
              <a:t>singular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robots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spot a green </a:t>
            </a:r>
            <a:r>
              <a:rPr lang="en-GB" sz="4000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alien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82651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1143</Words>
  <Application>Microsoft Office PowerPoint</Application>
  <PresentationFormat>Widescreen</PresentationFormat>
  <Paragraphs>165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2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</cp:revision>
  <dcterms:created xsi:type="dcterms:W3CDTF">2022-05-31T09:42:07Z</dcterms:created>
  <dcterms:modified xsi:type="dcterms:W3CDTF">2025-12-22T09:55:51Z</dcterms:modified>
</cp:coreProperties>
</file>